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napToObjects="1" showGuides="1">
      <p:cViewPr varScale="1">
        <p:scale>
          <a:sx n="99" d="100"/>
          <a:sy n="99" d="100"/>
        </p:scale>
        <p:origin x="1664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3920-2E99-5A4F-AB78-ABCAEE571D38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5328-F93D-DB49-BAC8-FDD936C7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1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0" y="605307"/>
            <a:ext cx="3551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Your School District Name Here.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1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215" y="103032"/>
            <a:ext cx="480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School District Name Here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9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215" y="103032"/>
            <a:ext cx="480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Type School District Name Here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0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17</Words>
  <Application>Microsoft Macintosh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suburban.snow.white.teacher@gmail.com</dc:creator>
  <cp:lastModifiedBy>suburban.snow.white.teacher@gmail.com</cp:lastModifiedBy>
  <cp:revision>7</cp:revision>
  <cp:lastPrinted>2017-03-25T15:03:07Z</cp:lastPrinted>
  <dcterms:created xsi:type="dcterms:W3CDTF">2017-03-25T14:30:40Z</dcterms:created>
  <dcterms:modified xsi:type="dcterms:W3CDTF">2017-03-25T16:05:31Z</dcterms:modified>
</cp:coreProperties>
</file>